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38" y="1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B717-91FB-449D-A8CA-14F41580C752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FEE-4DA5-4524-B7F7-9378ED4E9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B717-91FB-449D-A8CA-14F41580C752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BFEE-4DA5-4524-B7F7-9378ED4E9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1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5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5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9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7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5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7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4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KamoliddinTurayev</dc:creator>
  <cp:lastModifiedBy>user</cp:lastModifiedBy>
  <cp:revision>1</cp:revision>
  <dcterms:created xsi:type="dcterms:W3CDTF">2023-11-09T20:46:40Z</dcterms:created>
  <dcterms:modified xsi:type="dcterms:W3CDTF">2023-11-24T07:38:22Z</dcterms:modified>
</cp:coreProperties>
</file>