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438" y="1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6778-9C67-4601-9CF1-6E8BF65467D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5825-982A-4C46-B3C8-24259FEAD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49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66778-9C67-4601-9CF1-6E8BF65467D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C5825-982A-4C46-B3C8-24259FEAD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5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4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72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4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0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23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59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40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6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59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11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40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72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99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2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51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53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82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82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7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1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7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8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5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9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547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KamoliddinTurayev</dc:creator>
  <cp:lastModifiedBy>user</cp:lastModifiedBy>
  <cp:revision>1</cp:revision>
  <dcterms:created xsi:type="dcterms:W3CDTF">2023-09-21T13:05:15Z</dcterms:created>
  <dcterms:modified xsi:type="dcterms:W3CDTF">2023-11-24T07:37:22Z</dcterms:modified>
</cp:coreProperties>
</file>